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9" r:id="rId4"/>
    <p:sldId id="264" r:id="rId5"/>
    <p:sldId id="260" r:id="rId6"/>
    <p:sldId id="261" r:id="rId7"/>
    <p:sldId id="258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52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74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81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592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504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328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4989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111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8107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194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488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184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088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22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647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68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257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97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E3377E8-3B8A-4F0B-B3AE-31AB8A02397D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36708CA-08DC-49ED-BBF2-D7344B6A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682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A4484-386C-47EF-84BF-FDB74B932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9470" y="345234"/>
            <a:ext cx="5206481" cy="2944694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dirty="0"/>
              <a:t>COSC 380 </a:t>
            </a:r>
            <a:br>
              <a:rPr lang="en-US" sz="4400" dirty="0"/>
            </a:br>
            <a:r>
              <a:rPr lang="en-US" sz="4400" dirty="0"/>
              <a:t>Pendant</a:t>
            </a:r>
            <a:br>
              <a:rPr lang="en-US" sz="4400" dirty="0"/>
            </a:br>
            <a:r>
              <a:rPr lang="en-US" sz="4400" dirty="0"/>
              <a:t> Automation</a:t>
            </a:r>
            <a:br>
              <a:rPr lang="en-US" sz="4400" dirty="0"/>
            </a:br>
            <a:r>
              <a:rPr lang="en-US" sz="4400" dirty="0"/>
              <a:t>Internship</a:t>
            </a:r>
            <a:br>
              <a:rPr lang="en-US" sz="3400" dirty="0">
                <a:solidFill>
                  <a:srgbClr val="FFFFFF"/>
                </a:solidFill>
              </a:rPr>
            </a:br>
            <a:endParaRPr lang="en-US" sz="34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8428B-34BC-4109-8E36-3A0CF732FF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770" y="5476518"/>
            <a:ext cx="3405900" cy="829055"/>
          </a:xfrm>
        </p:spPr>
        <p:txBody>
          <a:bodyPr>
            <a:noAutofit/>
          </a:bodyPr>
          <a:lstStyle/>
          <a:p>
            <a:pPr algn="l"/>
            <a:r>
              <a:rPr lang="en-US" sz="3600" dirty="0"/>
              <a:t>Jeremy Scheuerman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E15C693A-017C-4208-B0AE-300E699496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842" y="220875"/>
            <a:ext cx="6409375" cy="2289061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5C9F9F42-7AB3-48D6-A964-72C653E03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842" y="3555090"/>
            <a:ext cx="6476722" cy="192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077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307A7-7689-4E65-BA81-90E9ACB76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8483"/>
          </a:xfrm>
        </p:spPr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E74ED-C2A4-4A72-AF0A-4E8D04D54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951" y="1253330"/>
            <a:ext cx="11933853" cy="5669984"/>
          </a:xfrm>
        </p:spPr>
        <p:txBody>
          <a:bodyPr/>
          <a:lstStyle/>
          <a:p>
            <a:r>
              <a:rPr lang="en-US" dirty="0"/>
              <a:t>Founded by my boss Rob Ward</a:t>
            </a:r>
          </a:p>
          <a:p>
            <a:r>
              <a:rPr lang="en-US" dirty="0"/>
              <a:t>We specialize in Industrial Automation in warehouse conveyer systems.</a:t>
            </a:r>
          </a:p>
          <a:p>
            <a:r>
              <a:rPr lang="en-US" dirty="0"/>
              <a:t>Relatively small team, everyone with their own skills</a:t>
            </a:r>
          </a:p>
          <a:p>
            <a:r>
              <a:rPr lang="en-US" dirty="0"/>
              <a:t>Use of PLC controllers</a:t>
            </a:r>
          </a:p>
          <a:p>
            <a:r>
              <a:rPr lang="en-US" dirty="0"/>
              <a:t>A lot of electricians and work with electrical</a:t>
            </a:r>
          </a:p>
          <a:p>
            <a:r>
              <a:rPr lang="en-US" dirty="0" err="1"/>
              <a:t>Virtualbox</a:t>
            </a:r>
            <a:r>
              <a:rPr lang="en-US" dirty="0"/>
              <a:t> and </a:t>
            </a:r>
            <a:r>
              <a:rPr lang="en-US" dirty="0" err="1"/>
              <a:t>vmware</a:t>
            </a:r>
            <a:r>
              <a:rPr lang="en-US" dirty="0"/>
              <a:t> experience</a:t>
            </a:r>
          </a:p>
          <a:p>
            <a:r>
              <a:rPr lang="en-US" dirty="0"/>
              <a:t>Python programming and </a:t>
            </a:r>
            <a:r>
              <a:rPr lang="en-US" dirty="0" err="1"/>
              <a:t>mysql</a:t>
            </a:r>
            <a:endParaRPr lang="en-US" dirty="0"/>
          </a:p>
          <a:p>
            <a:r>
              <a:rPr lang="en-US" dirty="0"/>
              <a:t>Our Office is in </a:t>
            </a:r>
            <a:r>
              <a:rPr lang="en-US" dirty="0" err="1"/>
              <a:t>Harve</a:t>
            </a:r>
            <a:r>
              <a:rPr lang="en-US" dirty="0"/>
              <a:t> De Grace Maryland</a:t>
            </a:r>
          </a:p>
          <a:p>
            <a:r>
              <a:rPr lang="en-US" dirty="0"/>
              <a:t>Americas Top 5000 fastest growing businesses</a:t>
            </a:r>
          </a:p>
          <a:p>
            <a:r>
              <a:rPr lang="en-US" dirty="0"/>
              <a:t>200% growth last year and on track for growth of 300+% this year!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F37F12-7FDB-47F1-8392-78B7E95C7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0355" y="2583466"/>
            <a:ext cx="4971449" cy="309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888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DD08A-1EA4-4301-8DD2-F4AFBE535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38161"/>
            <a:ext cx="10018713" cy="712236"/>
          </a:xfrm>
        </p:spPr>
        <p:txBody>
          <a:bodyPr/>
          <a:lstStyle/>
          <a:p>
            <a:r>
              <a:rPr lang="en-US" dirty="0"/>
              <a:t>Panel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54106-8574-473C-823A-DCE1A3C9A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476" y="138161"/>
            <a:ext cx="8537510" cy="6719839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Trained in PLCs and panel testing by my supervisor/</a:t>
            </a:r>
            <a:r>
              <a:rPr lang="en-US"/>
              <a:t>boss James</a:t>
            </a:r>
            <a:endParaRPr lang="en-US" dirty="0"/>
          </a:p>
          <a:p>
            <a:r>
              <a:rPr lang="en-US" dirty="0"/>
              <a:t>User Virtual Box with </a:t>
            </a:r>
            <a:r>
              <a:rPr lang="en-US" dirty="0" err="1"/>
              <a:t>rockwell</a:t>
            </a:r>
            <a:r>
              <a:rPr lang="en-US" dirty="0"/>
              <a:t> virtual machine with </a:t>
            </a:r>
            <a:r>
              <a:rPr lang="en-US" dirty="0" err="1"/>
              <a:t>rockwell</a:t>
            </a:r>
            <a:r>
              <a:rPr lang="en-US" dirty="0"/>
              <a:t> tools</a:t>
            </a:r>
          </a:p>
          <a:p>
            <a:r>
              <a:rPr lang="en-US" dirty="0"/>
              <a:t>Ip Address all logic controllers, Update Firmware Of CPU logic controller</a:t>
            </a:r>
          </a:p>
          <a:p>
            <a:r>
              <a:rPr lang="en-US" dirty="0"/>
              <a:t>Flash Plc Program and then fix all discrepancies</a:t>
            </a:r>
          </a:p>
          <a:p>
            <a:r>
              <a:rPr lang="en-US" dirty="0"/>
              <a:t>I/O check all outputs ,Verify voltages in control Panel</a:t>
            </a:r>
          </a:p>
          <a:p>
            <a:r>
              <a:rPr lang="en-US" dirty="0"/>
              <a:t>Make sure all motor protectors are set, Resolve plc errors</a:t>
            </a:r>
          </a:p>
          <a:p>
            <a:r>
              <a:rPr lang="en-US" dirty="0"/>
              <a:t>I have tested many panels for amazon (my initials are in their panels in the warehouses right now!) , pampered chef, Eby-Brown (convenience store suppliers)</a:t>
            </a:r>
          </a:p>
          <a:p>
            <a:r>
              <a:rPr lang="en-US" dirty="0"/>
              <a:t>Was awesome being around non programmers in the panel </a:t>
            </a:r>
            <a:r>
              <a:rPr lang="en-US" dirty="0" err="1"/>
              <a:t>shop,I</a:t>
            </a:r>
            <a:r>
              <a:rPr lang="en-US" dirty="0"/>
              <a:t> learned a lot from Brad Bilbo and John, especially brad he taught me </a:t>
            </a:r>
            <a:r>
              <a:rPr lang="en-US" dirty="0" err="1"/>
              <a:t>alot,ex:wire</a:t>
            </a:r>
            <a:r>
              <a:rPr lang="en-US" dirty="0"/>
              <a:t> to ground, lock tagout, importance of UL labels ,termination screwdrivers, and </a:t>
            </a:r>
            <a:r>
              <a:rPr lang="en-US" dirty="0" err="1"/>
              <a:t>alot</a:t>
            </a:r>
            <a:r>
              <a:rPr lang="en-US" dirty="0"/>
              <a:t> of safety procedures.</a:t>
            </a:r>
          </a:p>
        </p:txBody>
      </p:sp>
      <p:pic>
        <p:nvPicPr>
          <p:cNvPr id="9" name="Picture 8" descr="A desktop computer sitting on top of a computer&#10;&#10;Description automatically generated">
            <a:extLst>
              <a:ext uri="{FF2B5EF4-FFF2-40B4-BE49-F238E27FC236}">
                <a16:creationId xmlns:a16="http://schemas.microsoft.com/office/drawing/2014/main" id="{1656245E-387A-41CE-BA05-FDDDC352F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1654" y="0"/>
            <a:ext cx="33727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684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C6B3E-2DA2-4973-8951-9ED9B5EC3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18114"/>
            <a:ext cx="10018713" cy="534098"/>
          </a:xfrm>
        </p:spPr>
        <p:txBody>
          <a:bodyPr>
            <a:normAutofit fontScale="90000"/>
          </a:bodyPr>
          <a:lstStyle/>
          <a:p>
            <a:r>
              <a:rPr lang="en-US" dirty="0"/>
              <a:t>Funny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98F59-F046-46C3-B03B-596A29AD0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295" y="580054"/>
            <a:ext cx="7458783" cy="5697891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Rob Ward + Trying to run a </a:t>
            </a:r>
            <a:r>
              <a:rPr lang="en-US" dirty="0" err="1"/>
              <a:t>vm</a:t>
            </a:r>
            <a:r>
              <a:rPr lang="en-US" dirty="0"/>
              <a:t> off of 3 gigabytes of Ram</a:t>
            </a:r>
          </a:p>
          <a:p>
            <a:r>
              <a:rPr lang="en-US" dirty="0"/>
              <a:t>Result:  Not good for the laptop (sorry James)</a:t>
            </a:r>
          </a:p>
          <a:p>
            <a:r>
              <a:rPr lang="en-US" dirty="0"/>
              <a:t>I called him over to help with an issue I was having with the </a:t>
            </a:r>
            <a:r>
              <a:rPr lang="en-US" dirty="0" err="1"/>
              <a:t>vm</a:t>
            </a:r>
            <a:endParaRPr lang="en-US" dirty="0"/>
          </a:p>
          <a:p>
            <a:r>
              <a:rPr lang="en-US" dirty="0"/>
              <a:t>Multiple times in the past he commented on how terrible the laptop was he said “and I quote “ I’m surprised you don’t smash it</a:t>
            </a:r>
          </a:p>
          <a:p>
            <a:r>
              <a:rPr lang="en-US" dirty="0"/>
              <a:t>When it pushed him past his patience, he picked it up and….R.I.P. to the MSI</a:t>
            </a:r>
          </a:p>
          <a:p>
            <a:r>
              <a:rPr lang="en-US" dirty="0"/>
              <a:t>I wanted to do the same thing for a really long time</a:t>
            </a:r>
          </a:p>
          <a:p>
            <a:endParaRPr lang="en-US" dirty="0"/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321B4891-F0BB-49A4-8C66-E2C2CA454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493" y="580054"/>
            <a:ext cx="3235431" cy="614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14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98773-F5FB-4137-BF90-10851BA81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-82904"/>
            <a:ext cx="10018713" cy="760601"/>
          </a:xfrm>
        </p:spPr>
        <p:txBody>
          <a:bodyPr/>
          <a:lstStyle/>
          <a:p>
            <a:r>
              <a:rPr lang="en-US" dirty="0"/>
              <a:t>Linux Experience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FA1E-E56E-401B-815C-3802E8998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518" y="973124"/>
            <a:ext cx="7699494" cy="588487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 loaded Linux onto my personal laptop as a way to force myself to get experience</a:t>
            </a:r>
          </a:p>
          <a:p>
            <a:r>
              <a:rPr lang="en-US" dirty="0"/>
              <a:t>Then my boss put me in charge of programming raspberry </a:t>
            </a:r>
            <a:r>
              <a:rPr lang="en-US" dirty="0" err="1"/>
              <a:t>pis</a:t>
            </a:r>
            <a:endParaRPr lang="en-US" dirty="0"/>
          </a:p>
          <a:p>
            <a:r>
              <a:rPr lang="en-US" dirty="0"/>
              <a:t>This gave me an advantage because I am the only </a:t>
            </a:r>
            <a:r>
              <a:rPr lang="en-US" dirty="0" err="1"/>
              <a:t>linux</a:t>
            </a:r>
            <a:r>
              <a:rPr lang="en-US" dirty="0"/>
              <a:t> user who works at pendant</a:t>
            </a:r>
          </a:p>
          <a:p>
            <a:r>
              <a:rPr lang="en-US" dirty="0"/>
              <a:t>I knew where to go to set boot params for the </a:t>
            </a:r>
            <a:r>
              <a:rPr lang="en-US" dirty="0" err="1"/>
              <a:t>rapbserry</a:t>
            </a:r>
            <a:r>
              <a:rPr lang="en-US" dirty="0"/>
              <a:t> </a:t>
            </a:r>
            <a:r>
              <a:rPr lang="en-US" dirty="0" err="1"/>
              <a:t>pis</a:t>
            </a:r>
            <a:r>
              <a:rPr lang="en-US" dirty="0"/>
              <a:t> ( I believe it was Debian Jesse or Buster not quite sure which one)</a:t>
            </a:r>
          </a:p>
          <a:p>
            <a:r>
              <a:rPr lang="en-US" dirty="0"/>
              <a:t>I have become more experienced in terminal (although I have along way to go)</a:t>
            </a:r>
          </a:p>
          <a:p>
            <a:r>
              <a:rPr lang="en-US" dirty="0"/>
              <a:t>Troubleshooting the </a:t>
            </a:r>
            <a:r>
              <a:rPr lang="en-US" dirty="0" err="1"/>
              <a:t>raspsberry</a:t>
            </a:r>
            <a:r>
              <a:rPr lang="en-US" dirty="0"/>
              <a:t> </a:t>
            </a:r>
            <a:r>
              <a:rPr lang="en-US" dirty="0" err="1"/>
              <a:t>pis</a:t>
            </a:r>
            <a:r>
              <a:rPr lang="en-US" dirty="0"/>
              <a:t> and my own machine has helped me understand how this awesome </a:t>
            </a:r>
            <a:r>
              <a:rPr lang="en-US" dirty="0" err="1"/>
              <a:t>os</a:t>
            </a:r>
            <a:r>
              <a:rPr lang="en-US" dirty="0"/>
              <a:t> works (</a:t>
            </a:r>
            <a:r>
              <a:rPr lang="en-US" dirty="0" err="1"/>
              <a:t>linux</a:t>
            </a:r>
            <a:r>
              <a:rPr lang="en-US" dirty="0"/>
              <a:t> will be my primary </a:t>
            </a:r>
            <a:r>
              <a:rPr lang="en-US" dirty="0" err="1"/>
              <a:t>os</a:t>
            </a:r>
            <a:r>
              <a:rPr lang="en-US" dirty="0"/>
              <a:t> on all laptops moving forward)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B43AECE9-2AC4-4B8F-BE7A-65DDFA14B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7206" y="3252629"/>
            <a:ext cx="3307602" cy="3307602"/>
          </a:xfrm>
          <a:prstGeom prst="rect">
            <a:avLst/>
          </a:prstGeom>
        </p:spPr>
      </p:pic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8CA62D39-82DF-435A-858F-8953EF0C0A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012" y="0"/>
            <a:ext cx="3643991" cy="295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936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DB121-A9C7-4C79-880F-7F2AA8665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878047"/>
          </a:xfrm>
        </p:spPr>
        <p:txBody>
          <a:bodyPr/>
          <a:lstStyle/>
          <a:p>
            <a:r>
              <a:rPr lang="en-US" dirty="0"/>
              <a:t>Python and </a:t>
            </a:r>
            <a:r>
              <a:rPr lang="en-US" dirty="0" err="1"/>
              <a:t>Mysql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4FAB5-BFD0-40DA-B0F0-468F19539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059" y="878047"/>
            <a:ext cx="7424257" cy="5816368"/>
          </a:xfrm>
        </p:spPr>
        <p:txBody>
          <a:bodyPr>
            <a:normAutofit fontScale="92500"/>
          </a:bodyPr>
          <a:lstStyle/>
          <a:p>
            <a:r>
              <a:rPr lang="en-US" dirty="0"/>
              <a:t>My boss began assigning me python projects to take stress off of him, he is the only other non </a:t>
            </a:r>
            <a:r>
              <a:rPr lang="en-US" dirty="0" err="1"/>
              <a:t>webdev</a:t>
            </a:r>
            <a:r>
              <a:rPr lang="en-US" dirty="0"/>
              <a:t> programmer (Julianna is our web developer part </a:t>
            </a:r>
            <a:r>
              <a:rPr lang="en-US" dirty="0" err="1"/>
              <a:t>time,she</a:t>
            </a:r>
            <a:r>
              <a:rPr lang="en-US" dirty="0"/>
              <a:t> goes to </a:t>
            </a:r>
            <a:r>
              <a:rPr lang="en-US" dirty="0" err="1"/>
              <a:t>umd</a:t>
            </a:r>
            <a:r>
              <a:rPr lang="en-US" dirty="0"/>
              <a:t>) besides me (at the time)</a:t>
            </a:r>
          </a:p>
          <a:p>
            <a:r>
              <a:rPr lang="en-US" dirty="0"/>
              <a:t>Project </a:t>
            </a:r>
            <a:r>
              <a:rPr lang="en-US" dirty="0" err="1"/>
              <a:t>Dat</a:t>
            </a:r>
            <a:r>
              <a:rPr lang="en-US" dirty="0"/>
              <a:t> converter, take .</a:t>
            </a:r>
            <a:r>
              <a:rPr lang="en-US" dirty="0" err="1"/>
              <a:t>dat</a:t>
            </a:r>
            <a:r>
              <a:rPr lang="en-US" dirty="0"/>
              <a:t> file split it into separate .</a:t>
            </a:r>
            <a:r>
              <a:rPr lang="en-US" dirty="0" err="1"/>
              <a:t>dat</a:t>
            </a:r>
            <a:r>
              <a:rPr lang="en-US" dirty="0"/>
              <a:t> files and upload it to </a:t>
            </a:r>
            <a:r>
              <a:rPr lang="en-US" dirty="0" err="1"/>
              <a:t>mysql</a:t>
            </a:r>
            <a:r>
              <a:rPr lang="en-US" dirty="0"/>
              <a:t> database</a:t>
            </a:r>
          </a:p>
          <a:p>
            <a:r>
              <a:rPr lang="en-US" dirty="0"/>
              <a:t>When I asked for guidance on My </a:t>
            </a:r>
            <a:r>
              <a:rPr lang="en-US" dirty="0" err="1"/>
              <a:t>sql</a:t>
            </a:r>
            <a:r>
              <a:rPr lang="en-US" dirty="0"/>
              <a:t> he said (I don’t know I have zero experience in it too, figure it out) so that’s what I did I started teaching myself </a:t>
            </a:r>
            <a:r>
              <a:rPr lang="en-US" dirty="0" err="1"/>
              <a:t>mysql</a:t>
            </a:r>
            <a:endParaRPr lang="en-US" dirty="0"/>
          </a:p>
          <a:p>
            <a:r>
              <a:rPr lang="en-US" dirty="0"/>
              <a:t>Script creates databases dynamically in the code and deletes them automatically after 30 days</a:t>
            </a:r>
          </a:p>
          <a:p>
            <a:r>
              <a:rPr lang="en-US" dirty="0"/>
              <a:t>Raspberry pi projects, python script to constantly display warehouse schedules to boards in north Carolina and Florida, I also installed watchdog to auto reboot and set some </a:t>
            </a:r>
            <a:r>
              <a:rPr lang="en-US" dirty="0" err="1"/>
              <a:t>autostart</a:t>
            </a:r>
            <a:r>
              <a:rPr lang="en-US" dirty="0"/>
              <a:t> boot configs in the pi settings</a:t>
            </a:r>
          </a:p>
        </p:txBody>
      </p:sp>
      <p:pic>
        <p:nvPicPr>
          <p:cNvPr id="5" name="Picture 4" descr="A picture containing food, light, drawing, plate&#10;&#10;Description automatically generated">
            <a:extLst>
              <a:ext uri="{FF2B5EF4-FFF2-40B4-BE49-F238E27FC236}">
                <a16:creationId xmlns:a16="http://schemas.microsoft.com/office/drawing/2014/main" id="{45210697-FDD3-4230-B986-964569762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361" y="878047"/>
            <a:ext cx="4074579" cy="2108913"/>
          </a:xfrm>
          <a:prstGeom prst="rect">
            <a:avLst/>
          </a:prstGeom>
        </p:spPr>
      </p:pic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FAA735E5-DEC0-41E7-9FB7-B83736C790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164" y="3167444"/>
            <a:ext cx="3526971" cy="352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698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9705E-FAE0-41B9-A034-7B77A851D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20185"/>
            <a:ext cx="10515600" cy="1325563"/>
          </a:xfrm>
        </p:spPr>
        <p:txBody>
          <a:bodyPr/>
          <a:lstStyle/>
          <a:p>
            <a:r>
              <a:rPr lang="en-US" dirty="0"/>
              <a:t>Work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4ABD4-710F-4181-9C57-A5727BD7C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163" y="856765"/>
            <a:ext cx="7564017" cy="6117377"/>
          </a:xfrm>
        </p:spPr>
        <p:txBody>
          <a:bodyPr/>
          <a:lstStyle/>
          <a:p>
            <a:r>
              <a:rPr lang="en-US" dirty="0"/>
              <a:t>My boss treats every single one of his employees with fairness and respect</a:t>
            </a:r>
          </a:p>
          <a:p>
            <a:r>
              <a:rPr lang="en-US" dirty="0"/>
              <a:t>Orders us pizza sometimes and buys snacks for the office</a:t>
            </a:r>
          </a:p>
          <a:p>
            <a:r>
              <a:rPr lang="en-US" dirty="0"/>
              <a:t>Pendant Day!  Celebration of when pendant was founded, we come in to work and get paid to play games together and Rob cooks food for us, </a:t>
            </a:r>
          </a:p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of July- rob invited all of us to his house for a cookout on the 4</a:t>
            </a:r>
            <a:r>
              <a:rPr lang="en-US" baseline="30000" dirty="0"/>
              <a:t>th</a:t>
            </a:r>
            <a:r>
              <a:rPr lang="en-US" dirty="0"/>
              <a:t> of July as well.</a:t>
            </a:r>
          </a:p>
          <a:p>
            <a:r>
              <a:rPr lang="en-US" dirty="0"/>
              <a:t>Long story short.. My boss is awesome, he has a great way of running things it makes me want to stay, I feel respected appreciated and understood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24F20D-FA1E-4ABF-9AC6-10B3CDF9AA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53" r="11103" b="54067"/>
          <a:stretch/>
        </p:blipFill>
        <p:spPr>
          <a:xfrm>
            <a:off x="8533737" y="153956"/>
            <a:ext cx="3072371" cy="2647967"/>
          </a:xfrm>
          <a:prstGeom prst="rect">
            <a:avLst/>
          </a:prstGeom>
        </p:spPr>
      </p:pic>
      <p:pic>
        <p:nvPicPr>
          <p:cNvPr id="6" name="Picture 5" descr="A picture containing grass&#10;&#10;Description automatically generated">
            <a:extLst>
              <a:ext uri="{FF2B5EF4-FFF2-40B4-BE49-F238E27FC236}">
                <a16:creationId xmlns:a16="http://schemas.microsoft.com/office/drawing/2014/main" id="{C35A3DE7-3751-4A93-8D78-0B9BB52F2B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13" b="27076"/>
          <a:stretch/>
        </p:blipFill>
        <p:spPr>
          <a:xfrm>
            <a:off x="8533737" y="3047942"/>
            <a:ext cx="3150005" cy="355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103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71FA9-53CC-4A80-98BF-1AC0C8E74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00668"/>
            <a:ext cx="10018713" cy="827713"/>
          </a:xfrm>
        </p:spPr>
        <p:txBody>
          <a:bodyPr/>
          <a:lstStyle/>
          <a:p>
            <a:r>
              <a:rPr lang="en-US" dirty="0"/>
              <a:t>Timpson Training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5F0A7-A0D6-4435-93BF-822B6046B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94096"/>
            <a:ext cx="8514825" cy="4112146"/>
          </a:xfrm>
        </p:spPr>
        <p:txBody>
          <a:bodyPr>
            <a:normAutofit/>
          </a:bodyPr>
          <a:lstStyle/>
          <a:p>
            <a:r>
              <a:rPr lang="en-US" dirty="0"/>
              <a:t>My bosses second company owned 50% by him and 50% by Caleb Thompson</a:t>
            </a:r>
          </a:p>
          <a:p>
            <a:r>
              <a:rPr lang="en-US" dirty="0"/>
              <a:t>Him and Caleb worked together creating a device to allow lineman to work on live circuits without getting electrocuted if things go wrong (how the device works I'm not sure)</a:t>
            </a:r>
          </a:p>
          <a:p>
            <a:r>
              <a:rPr lang="en-US" dirty="0"/>
              <a:t>Pendant and Timpson use the same office, we build panels for Timpson related stuff all the time</a:t>
            </a:r>
          </a:p>
          <a:p>
            <a:r>
              <a:rPr lang="en-US" dirty="0"/>
              <a:t>Timpson is awesome thanks to Rob and Caleb’s idea we can save lives!</a:t>
            </a:r>
          </a:p>
          <a:p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B7EDB60E-5264-446A-9E46-869DC137A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2231" y="34953"/>
            <a:ext cx="3177027" cy="2382770"/>
          </a:xfrm>
          <a:prstGeom prst="rect">
            <a:avLst/>
          </a:prstGeom>
        </p:spPr>
      </p:pic>
      <p:pic>
        <p:nvPicPr>
          <p:cNvPr id="7" name="Picture 6" descr="A close up of a hat&#10;&#10;Description automatically generated">
            <a:extLst>
              <a:ext uri="{FF2B5EF4-FFF2-40B4-BE49-F238E27FC236}">
                <a16:creationId xmlns:a16="http://schemas.microsoft.com/office/drawing/2014/main" id="{43E87055-CFD3-4B7F-9746-F069B24C08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37" b="24762"/>
          <a:stretch/>
        </p:blipFill>
        <p:spPr>
          <a:xfrm>
            <a:off x="8998433" y="2707372"/>
            <a:ext cx="2718647" cy="3760711"/>
          </a:xfrm>
          <a:prstGeom prst="rect">
            <a:avLst/>
          </a:prstGeom>
        </p:spPr>
      </p:pic>
      <p:pic>
        <p:nvPicPr>
          <p:cNvPr id="9" name="Picture 8" descr="A picture containing indoor, kitchen, table, counter&#10;&#10;Description automatically generated">
            <a:extLst>
              <a:ext uri="{FF2B5EF4-FFF2-40B4-BE49-F238E27FC236}">
                <a16:creationId xmlns:a16="http://schemas.microsoft.com/office/drawing/2014/main" id="{80BA46DD-BB03-4535-A14E-34D783659A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7445" y="4446165"/>
            <a:ext cx="3086288" cy="212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498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0B409-CA8F-43DE-9035-9CB7E569D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364" y="-85986"/>
            <a:ext cx="10018713" cy="673216"/>
          </a:xfrm>
        </p:spPr>
        <p:txBody>
          <a:bodyPr>
            <a:normAutofit fontScale="90000"/>
          </a:bodyPr>
          <a:lstStyle/>
          <a:p>
            <a:r>
              <a:rPr lang="en-US" dirty="0"/>
              <a:t>The Future With pendant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DC71F-9CE5-47C9-9A67-8CD2686FB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95870"/>
            <a:ext cx="7662533" cy="6447193"/>
          </a:xfrm>
        </p:spPr>
        <p:txBody>
          <a:bodyPr>
            <a:normAutofit/>
          </a:bodyPr>
          <a:lstStyle/>
          <a:p>
            <a:r>
              <a:rPr lang="en-US" dirty="0"/>
              <a:t>I loved working with Pendant Automation, we have a great team and a great leader, I will be there next summer and for the time being I plan to stick around after graduation as well</a:t>
            </a:r>
          </a:p>
          <a:p>
            <a:r>
              <a:rPr lang="en-US" dirty="0" err="1"/>
              <a:t>Atthe</a:t>
            </a:r>
            <a:r>
              <a:rPr lang="en-US" dirty="0"/>
              <a:t> end of the summer my duties have shifted more </a:t>
            </a:r>
            <a:r>
              <a:rPr lang="en-US" dirty="0" err="1"/>
              <a:t>yo</a:t>
            </a:r>
            <a:r>
              <a:rPr lang="en-US" dirty="0"/>
              <a:t> focus on programming rather than panel testing</a:t>
            </a:r>
          </a:p>
          <a:p>
            <a:r>
              <a:rPr lang="en-US" dirty="0"/>
              <a:t>To pickup slack since I left since Rob’s duties are growing due to  the growth of the company they have hired another software developer Craig </a:t>
            </a:r>
            <a:r>
              <a:rPr lang="en-US" dirty="0" err="1"/>
              <a:t>Macvior</a:t>
            </a:r>
            <a:r>
              <a:rPr lang="en-US" dirty="0"/>
              <a:t> to pickup some of the work</a:t>
            </a:r>
          </a:p>
          <a:p>
            <a:r>
              <a:rPr lang="en-US" dirty="0"/>
              <a:t>I have already reached out to him touch base and I look forward to working with him </a:t>
            </a:r>
          </a:p>
          <a:p>
            <a:r>
              <a:rPr lang="en-US" dirty="0"/>
              <a:t>Pendant’s Future looks very bright, whether I’m part of their team for 5 more years or 25 I know they will do great things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pic>
        <p:nvPicPr>
          <p:cNvPr id="11" name="Picture 10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CC4704FF-B474-4B82-BBFD-21D481F1F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137" y="119287"/>
            <a:ext cx="2854189" cy="38055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398F24-B3AE-46D6-8B63-4BC00657C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2296" y="4058816"/>
            <a:ext cx="3573196" cy="267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8728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490</TotalTime>
  <Words>933</Words>
  <Application>Microsoft Office PowerPoint</Application>
  <PresentationFormat>Widescreen</PresentationFormat>
  <Paragraphs>63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Corbel</vt:lpstr>
      <vt:lpstr>Parallax</vt:lpstr>
      <vt:lpstr>COSC 380  Pendant  Automation Internship </vt:lpstr>
      <vt:lpstr>About us</vt:lpstr>
      <vt:lpstr>Panel Testing</vt:lpstr>
      <vt:lpstr>Funny Story</vt:lpstr>
      <vt:lpstr>Linux Experience</vt:lpstr>
      <vt:lpstr>Python and Mysql</vt:lpstr>
      <vt:lpstr>Work Environment</vt:lpstr>
      <vt:lpstr>Timpson Training </vt:lpstr>
      <vt:lpstr>The Future With pendant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COSC 380  Pendant Automation Internship </dc:title>
  <dc:creator>Jeremy Scheuerman</dc:creator>
  <cp:lastModifiedBy>Jeremy E. Scheuerman</cp:lastModifiedBy>
  <cp:revision>27</cp:revision>
  <dcterms:created xsi:type="dcterms:W3CDTF">2020-09-11T15:48:19Z</dcterms:created>
  <dcterms:modified xsi:type="dcterms:W3CDTF">2021-04-08T22:30:42Z</dcterms:modified>
</cp:coreProperties>
</file>

<file path=docProps/thumbnail.jpeg>
</file>